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89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9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66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5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488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4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180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787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80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1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49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C20E2-5E87-4920-8DF7-5CFD06AD6588}" type="datetimeFigureOut">
              <a:rPr lang="el-GR" smtClean="0"/>
              <a:t>16/8/2013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A9F75-2DE3-404D-AD46-E4523BA885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847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Τσάρλυ 1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800" b="1" baseline="30000" dirty="0">
                <a:solidFill>
                  <a:srgbClr val="FF0000"/>
                </a:solidFill>
              </a:rPr>
              <a:t>Ούτε Μια Στιγμή Που να Βαριέσαι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1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4" y="-99392"/>
            <a:ext cx="5476747" cy="587727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" y="1916832"/>
            <a:ext cx="3637219" cy="479715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61" y="1700808"/>
            <a:ext cx="295159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69071E-6 L -0.25452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6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4" y="-99392"/>
            <a:ext cx="5476747" cy="587727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20" y="1916832"/>
            <a:ext cx="1705260" cy="479715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9006">
            <a:off x="3667143" y="3479618"/>
            <a:ext cx="2416372" cy="46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7069669" cy="529929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31"/>
            <a:ext cx="2430909" cy="50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1721123" cy="484177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2812403" cy="652534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90" y="19309"/>
            <a:ext cx="241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3" y="687156"/>
            <a:ext cx="6320440" cy="617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4" y="0"/>
            <a:ext cx="5089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5" y="0"/>
            <a:ext cx="8626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67" y="0"/>
            <a:ext cx="663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23" y="0"/>
            <a:ext cx="302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05" y="112059"/>
            <a:ext cx="3299114" cy="6858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2060848"/>
            <a:ext cx="4320479" cy="421821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3347"/>
            <a:ext cx="2419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64" y="-99392"/>
            <a:ext cx="5476747" cy="587727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" y="1916832"/>
            <a:ext cx="3637219" cy="479715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40568"/>
            <a:ext cx="18196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6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</Words>
  <Application>Microsoft Office PowerPoint</Application>
  <PresentationFormat>Προβολή στην οθόνη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Τσάρλυ 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Τσάρλυ 1</dc:title>
  <dc:creator>Mihas</dc:creator>
  <cp:lastModifiedBy>Mihas</cp:lastModifiedBy>
  <cp:revision>5</cp:revision>
  <dcterms:created xsi:type="dcterms:W3CDTF">2013-08-16T15:03:14Z</dcterms:created>
  <dcterms:modified xsi:type="dcterms:W3CDTF">2013-08-16T15:36:25Z</dcterms:modified>
</cp:coreProperties>
</file>